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5" r:id="rId6"/>
    <p:sldId id="268" r:id="rId7"/>
    <p:sldId id="271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DBC1F-7B90-4329-8FA8-1EFFF2F679EC}" type="datetimeFigureOut">
              <a:rPr lang="en-US" smtClean="0"/>
              <a:pPr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Parenting For School Success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What Parents of Preschoolers should know</a:t>
            </a:r>
          </a:p>
          <a:p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Guidelines from the U of M Extension Program</a:t>
            </a:r>
            <a:endParaRPr lang="en-US" sz="22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Parenting For school Success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2098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EXPECTATIONS</a:t>
            </a:r>
          </a:p>
          <a:p>
            <a:r>
              <a:rPr lang="en-US" sz="3600" dirty="0" smtClean="0"/>
              <a:t>STRUCTURE</a:t>
            </a:r>
          </a:p>
          <a:p>
            <a:r>
              <a:rPr lang="en-US" sz="3600" dirty="0" smtClean="0"/>
              <a:t>LEARNING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209799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SUPPORT</a:t>
            </a:r>
          </a:p>
          <a:p>
            <a:r>
              <a:rPr lang="en-US" sz="3600" dirty="0" smtClean="0"/>
              <a:t>RELATIONSHIPS</a:t>
            </a:r>
          </a:p>
          <a:p>
            <a:r>
              <a:rPr lang="en-US" sz="3600" dirty="0" smtClean="0"/>
              <a:t>MODELING</a:t>
            </a:r>
            <a:endParaRPr lang="en-US" sz="3600" dirty="0"/>
          </a:p>
        </p:txBody>
      </p:sp>
      <p:pic>
        <p:nvPicPr>
          <p:cNvPr id="1026" name="Picture 2" descr="C:\Documents and Settings\gcannon\Local Settings\Temporary Internet Files\Content.IE5\CZMHWP2X\MC90009034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038600"/>
            <a:ext cx="2041556" cy="1619061"/>
          </a:xfrm>
          <a:prstGeom prst="rect">
            <a:avLst/>
          </a:prstGeom>
          <a:noFill/>
        </p:spPr>
      </p:pic>
      <p:pic>
        <p:nvPicPr>
          <p:cNvPr id="1054" name="Picture 30" descr="C:\Documents and Settings\gcannon\Local Settings\Temporary Internet Files\Content.IE5\CZMHWP2X\MC900320928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4114800"/>
            <a:ext cx="1809598" cy="1285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Expectations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Your preschooler is learning rapidly. Be patient and commit to being their first teacher.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Teach respect. Talk to your children about how you expect them to </a:t>
            </a:r>
            <a:r>
              <a:rPr lang="en-US" dirty="0" smtClean="0"/>
              <a:t>behave.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Read </a:t>
            </a:r>
            <a:r>
              <a:rPr lang="en-US" dirty="0" smtClean="0"/>
              <a:t>regularly to your preschooler  and introduce them to books/the library and appropriate media.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Provide clear and direct instructions to your preschooler.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Follow a schedule</a:t>
            </a:r>
            <a:r>
              <a:rPr lang="en-US" dirty="0"/>
              <a:t> </a:t>
            </a:r>
            <a:r>
              <a:rPr lang="en-US" dirty="0" smtClean="0"/>
              <a:t>– Importance of a daily </a:t>
            </a:r>
            <a:r>
              <a:rPr lang="en-US" dirty="0" smtClean="0"/>
              <a:t>routine.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dirty="0" smtClean="0"/>
              <a:t>Record development and learning milestones. Keep progress reports from teachers and other assessments.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Let children be children – Don’t over schedule your child’s life. Allow time for play, day dreaming and </a:t>
            </a:r>
            <a:r>
              <a:rPr lang="en-US" dirty="0" smtClean="0"/>
              <a:t>exploration.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Be prepared to answer questions, to listen , to guide and to encourage.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Give them lots of opportunities with work </a:t>
            </a:r>
            <a:r>
              <a:rPr lang="en-US" dirty="0" smtClean="0"/>
              <a:t>with their hands.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Explain boundaries </a:t>
            </a:r>
            <a:r>
              <a:rPr lang="en-US" smtClean="0"/>
              <a:t>and rules.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Turn everyday household chores into learning experiences.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Talk with your child often.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Read often to your child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Play stimulates learning. Allow your preschooler to play often.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Go places and do things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dirty="0" smtClean="0"/>
              <a:t>Present opportunities for social and emotional needs to be met, through various interactions and situations.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Praise your children every day. Effective praise recognizes the child’s effort not just success. Effective praise is immediate and is about the task. Don’t wait until the report card comes.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Be aware of special needs. If you suspect your child has a special need, begin by talking to school staff. You may need to go beyond the school to find help.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Participate in your child’s learning. No matter how well you read or what your first language is, be involved in your child’s learning.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Create safe and peaceful places</a:t>
            </a:r>
            <a:r>
              <a:rPr lang="en-US" dirty="0" smtClean="0"/>
              <a:t>. Encourage play dates with peers, neighbors, family members and other safe people.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Children need to feel good about themselves. Help them build on their strengths and understand their limitations</a:t>
            </a:r>
            <a:r>
              <a:rPr lang="en-US" dirty="0" smtClean="0"/>
              <a:t>. 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Praise what you child does well. For example, “</a:t>
            </a:r>
            <a:r>
              <a:rPr lang="en-US" i="1" dirty="0" smtClean="0"/>
              <a:t>Great</a:t>
            </a:r>
            <a:r>
              <a:rPr lang="en-US" i="1" dirty="0" smtClean="0"/>
              <a:t> </a:t>
            </a:r>
            <a:r>
              <a:rPr lang="en-US" i="1" dirty="0" smtClean="0"/>
              <a:t>Job! You did an awesome job!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Behave the way you want your children to behave. Talk calmly, show concern for others and listen respectfully to your children.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Demonstrate the skill. </a:t>
            </a:r>
            <a:r>
              <a:rPr lang="en-US" dirty="0" smtClean="0"/>
              <a:t>Allow them to participate in simple activities with you; shopping, cooking, baking, folding laundry.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Solve problems step by step. Learn to use the productive and positive ways to work out problems in your relationships.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D8D0C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447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Parenting For School Success</vt:lpstr>
      <vt:lpstr>Parenting For school Success</vt:lpstr>
      <vt:lpstr>Expectations</vt:lpstr>
      <vt:lpstr>Structure</vt:lpstr>
      <vt:lpstr>Learning</vt:lpstr>
      <vt:lpstr>Support</vt:lpstr>
      <vt:lpstr>Relationships</vt:lpstr>
      <vt:lpstr>Modeling</vt:lpstr>
    </vt:vector>
  </TitlesOfParts>
  <Company>Northwest Suburban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Parenting For School Success</dc:title>
  <dc:creator>Gale Cannon</dc:creator>
  <cp:lastModifiedBy>Gale Cannon</cp:lastModifiedBy>
  <cp:revision>26</cp:revision>
  <dcterms:created xsi:type="dcterms:W3CDTF">2010-09-23T15:32:23Z</dcterms:created>
  <dcterms:modified xsi:type="dcterms:W3CDTF">2011-02-22T19:28:15Z</dcterms:modified>
</cp:coreProperties>
</file>